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0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16455A-30D5-4FAC-B83F-1337CE24EC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49B59-BAEF-2219-BDAA-E11F18082B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F3938-E93F-493C-A280-C0946B4C9C2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E4948-23CC-4340-4583-394C9D4E3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1B10D-15D3-738C-76E4-86D72AC3C7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43D6-0702-497B-9864-192873817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7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DFE2-3AB6-491F-8CAF-A3967CFF00ED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D44C6-EC51-4E21-9A09-45ADE8BE7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3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6925-1E11-46C5-B11D-2118638D7682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54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0996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3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444149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01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8DCB-835C-4DC1-97A2-7D9872008F6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3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427E-FF75-45CB-BAD0-BC6B6B9FDE4C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1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C2B24-BA14-41BD-BADC-D8DB9A0B8A16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D20A-C9DA-4340-9ECB-1E86FF33E4C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3AE6-0868-41C7-A78E-0E81D56E3B76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18C6-A374-4370-BB8A-A42530FE01FC}" type="datetime1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CC4-DFDA-4128-B0BD-3CA05F97BD7C}" type="datetime1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6F32-C0C5-4529-AC3F-EC3E9EAEB937}" type="datetime1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B12F-D16B-4A8F-A65B-67E75E485D7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2920-27B7-4117-8729-E8034EDAEAF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958804D-B998-5452-36F6-9C0568A6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3" y="15975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A44DC7-5758-2115-38D9-440C2EB4682C}"/>
              </a:ext>
            </a:extLst>
          </p:cNvPr>
          <p:cNvCxnSpPr/>
          <p:nvPr/>
        </p:nvCxnSpPr>
        <p:spPr>
          <a:xfrm>
            <a:off x="838638" y="7577837"/>
            <a:ext cx="5731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2F46A-D019-0C2B-45E4-894BA80A994E}"/>
              </a:ext>
            </a:extLst>
          </p:cNvPr>
          <p:cNvSpPr txBox="1"/>
          <p:nvPr/>
        </p:nvSpPr>
        <p:spPr>
          <a:xfrm>
            <a:off x="2739909" y="474511"/>
            <a:ext cx="9310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AB737-A6D1-DF0E-7F7A-F1F0E1ED664B}"/>
              </a:ext>
            </a:extLst>
          </p:cNvPr>
          <p:cNvSpPr txBox="1"/>
          <p:nvPr/>
        </p:nvSpPr>
        <p:spPr>
          <a:xfrm>
            <a:off x="1542606" y="4366046"/>
            <a:ext cx="529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CSE-3204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5A3B9-ABC5-95E4-DEDE-580E61DA6B41}"/>
              </a:ext>
            </a:extLst>
          </p:cNvPr>
          <p:cNvSpPr txBox="1"/>
          <p:nvPr/>
        </p:nvSpPr>
        <p:spPr>
          <a:xfrm>
            <a:off x="1542606" y="4889921"/>
            <a:ext cx="959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Software Development Sessional III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C87797C-05DD-E633-A7BB-72DDF540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845" y="6039166"/>
            <a:ext cx="39760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7EA4D-C58C-9745-2A8D-228E6CB0D6AE}"/>
              </a:ext>
            </a:extLst>
          </p:cNvPr>
          <p:cNvSpPr txBox="1">
            <a:spLocks/>
          </p:cNvSpPr>
          <p:nvPr/>
        </p:nvSpPr>
        <p:spPr>
          <a:xfrm>
            <a:off x="397796" y="2316288"/>
            <a:ext cx="11223074" cy="146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T-Shirt Stock Management System</a:t>
            </a:r>
          </a:p>
          <a:p>
            <a:pPr algn="just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5FF6E-6136-E7FB-B54E-7D62F892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8" y="166719"/>
            <a:ext cx="1901271" cy="1208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FAAF3F-CAD9-2B22-1AEC-2AD726394DDD}"/>
              </a:ext>
            </a:extLst>
          </p:cNvPr>
          <p:cNvSpPr txBox="1"/>
          <p:nvPr/>
        </p:nvSpPr>
        <p:spPr>
          <a:xfrm>
            <a:off x="5001231" y="6060129"/>
            <a:ext cx="25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3696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3C91-E734-8EF3-35DD-D32708D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816" y="614895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10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F74EB-4547-8A0E-698F-61DEC666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89" y="1152506"/>
            <a:ext cx="6670623" cy="4846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0B8FC-18BA-2144-30FB-49370B56C0BB}"/>
              </a:ext>
            </a:extLst>
          </p:cNvPr>
          <p:cNvSpPr txBox="1"/>
          <p:nvPr/>
        </p:nvSpPr>
        <p:spPr>
          <a:xfrm>
            <a:off x="188158" y="2362669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“Insert”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insert the new products.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82F05-8D07-E83F-A576-34CBFDEF8915}"/>
              </a:ext>
            </a:extLst>
          </p:cNvPr>
          <p:cNvSpPr txBox="1"/>
          <p:nvPr/>
        </p:nvSpPr>
        <p:spPr>
          <a:xfrm>
            <a:off x="4837295" y="-15895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71F17-EA6D-0A32-F560-605FAFAABC1A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27FB3-6CB7-833D-2DDC-14B99779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5D030-7810-AE19-6FC6-39A12D3C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518" y="6205008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75E5A-6EBE-4868-A98B-603226CB5109}"/>
              </a:ext>
            </a:extLst>
          </p:cNvPr>
          <p:cNvSpPr txBox="1"/>
          <p:nvPr/>
        </p:nvSpPr>
        <p:spPr>
          <a:xfrm>
            <a:off x="5272009" y="99444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59A11-AD64-BA8E-8455-B2F1BA62C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1" y="1144131"/>
            <a:ext cx="6980555" cy="462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0D57D-26B1-EAB5-B36D-3072E02D0700}"/>
              </a:ext>
            </a:extLst>
          </p:cNvPr>
          <p:cNvSpPr txBox="1"/>
          <p:nvPr/>
        </p:nvSpPr>
        <p:spPr>
          <a:xfrm>
            <a:off x="113207" y="1638262"/>
            <a:ext cx="392164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“Show”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show or search the products by selecting the color code.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2EA42-5C07-E10D-72E5-38AF9799C4AC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DB966-A123-C583-6AF4-7F2997CA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430A-766E-419A-2540-40EEC4E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875" y="626746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9AD64-7CE6-4C84-175E-3FC6C81E033B}"/>
              </a:ext>
            </a:extLst>
          </p:cNvPr>
          <p:cNvSpPr txBox="1"/>
          <p:nvPr/>
        </p:nvSpPr>
        <p:spPr>
          <a:xfrm>
            <a:off x="3460581" y="234083"/>
            <a:ext cx="52708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Update and Delete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6D568-1BA8-67C0-7B88-1F7578CA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9" y="1277619"/>
            <a:ext cx="7161530" cy="463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C1482-578F-1911-5E59-14BC14F15116}"/>
              </a:ext>
            </a:extLst>
          </p:cNvPr>
          <p:cNvSpPr txBox="1"/>
          <p:nvPr/>
        </p:nvSpPr>
        <p:spPr>
          <a:xfrm>
            <a:off x="113207" y="1638262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show all the products information by tree view.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B6AE7-2E48-767F-2766-3FE1A53DF4C5}"/>
              </a:ext>
            </a:extLst>
          </p:cNvPr>
          <p:cNvSpPr txBox="1"/>
          <p:nvPr/>
        </p:nvSpPr>
        <p:spPr>
          <a:xfrm>
            <a:off x="113207" y="3062700"/>
            <a:ext cx="419396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options in the page like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“Update” ,”Delete” ,”Select”.</a:t>
            </a:r>
            <a:endParaRPr lang="en-GB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C4F33-CE57-EE01-1E17-414488E16FE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F6222-25CC-FB08-1AA8-B1BC3BFA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07F9-A13B-1B9D-2D4F-16E51FF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051" y="61559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13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7DFD9-C2FC-402C-9667-4F3220063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59" y="737043"/>
            <a:ext cx="6847316" cy="53839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937ED-C0D9-E857-E347-F0143E3A103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8FBD-552A-E590-414C-6A088A07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E77B9-6BA1-FBB7-BCBE-D9E0823527A6}"/>
              </a:ext>
            </a:extLst>
          </p:cNvPr>
          <p:cNvSpPr txBox="1"/>
          <p:nvPr/>
        </p:nvSpPr>
        <p:spPr>
          <a:xfrm>
            <a:off x="312674" y="2565531"/>
            <a:ext cx="2507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52869-447C-BB12-B0BB-F9C6C05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032" y="62551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14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A8C55-34FC-E91D-B42E-169094373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419321"/>
            <a:ext cx="7346430" cy="564053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1DEE9-AE51-2FAE-30AA-DF3C0C9E070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33340-F792-E4E9-C717-0878B9DF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D1EB0-4F8D-14B9-417E-2C102280FA57}"/>
              </a:ext>
            </a:extLst>
          </p:cNvPr>
          <p:cNvSpPr txBox="1"/>
          <p:nvPr/>
        </p:nvSpPr>
        <p:spPr>
          <a:xfrm>
            <a:off x="472481" y="2472471"/>
            <a:ext cx="204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orizontal Scroll 8">
            <a:extLst>
              <a:ext uri="{FF2B5EF4-FFF2-40B4-BE49-F238E27FC236}">
                <a16:creationId xmlns:a16="http://schemas.microsoft.com/office/drawing/2014/main" id="{7387A682-5BC8-EAB1-FC6A-55667D3BA7F9}"/>
              </a:ext>
            </a:extLst>
          </p:cNvPr>
          <p:cNvSpPr/>
          <p:nvPr/>
        </p:nvSpPr>
        <p:spPr>
          <a:xfrm>
            <a:off x="472481" y="3106277"/>
            <a:ext cx="3019249" cy="2367419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976303C-9621-D670-9816-8CB34F29A683}"/>
              </a:ext>
            </a:extLst>
          </p:cNvPr>
          <p:cNvSpPr txBox="1"/>
          <p:nvPr/>
        </p:nvSpPr>
        <p:spPr>
          <a:xfrm>
            <a:off x="895334" y="3538425"/>
            <a:ext cx="2408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Clicking “</a:t>
            </a:r>
            <a:r>
              <a:rPr lang="en-US" b="1" dirty="0"/>
              <a:t>User</a:t>
            </a:r>
            <a:r>
              <a:rPr lang="en-US" dirty="0"/>
              <a:t>” button, the user will view this Customer Registration form page:</a:t>
            </a:r>
          </a:p>
        </p:txBody>
      </p:sp>
    </p:spTree>
    <p:extLst>
      <p:ext uri="{BB962C8B-B14F-4D97-AF65-F5344CB8AC3E}">
        <p14:creationId xmlns:p14="http://schemas.microsoft.com/office/powerpoint/2010/main" val="12385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FB76F-F67D-240C-ED5C-11F35EB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112" y="61789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15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34D4D-E354-21D9-F070-551BB21E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67" y="1073393"/>
            <a:ext cx="6369887" cy="500824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45274-A97F-57B6-D644-9C5CB333AE23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3E866-02DA-6083-2351-54C4952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105F3-9CBC-5EED-4645-A5FA9560482D}"/>
              </a:ext>
            </a:extLst>
          </p:cNvPr>
          <p:cNvSpPr txBox="1"/>
          <p:nvPr/>
        </p:nvSpPr>
        <p:spPr>
          <a:xfrm>
            <a:off x="205111" y="2992740"/>
            <a:ext cx="238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Vertical Scroll 2">
            <a:extLst>
              <a:ext uri="{FF2B5EF4-FFF2-40B4-BE49-F238E27FC236}">
                <a16:creationId xmlns:a16="http://schemas.microsoft.com/office/drawing/2014/main" id="{3816D0CE-3572-89C7-D0A7-737E62235538}"/>
              </a:ext>
            </a:extLst>
          </p:cNvPr>
          <p:cNvSpPr/>
          <p:nvPr/>
        </p:nvSpPr>
        <p:spPr>
          <a:xfrm>
            <a:off x="9348814" y="2180563"/>
            <a:ext cx="2496188" cy="2949879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760C5-3AEA-18C5-0B21-3B14ACAB0F55}"/>
              </a:ext>
            </a:extLst>
          </p:cNvPr>
          <p:cNvSpPr txBox="1"/>
          <p:nvPr/>
        </p:nvSpPr>
        <p:spPr>
          <a:xfrm>
            <a:off x="9778207" y="2612711"/>
            <a:ext cx="1553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the “</a:t>
            </a:r>
            <a:r>
              <a:rPr lang="en-US" b="1" dirty="0"/>
              <a:t>Already have an account</a:t>
            </a:r>
            <a:r>
              <a:rPr lang="en-US" dirty="0"/>
              <a:t>” button, the user can see the Login page. </a:t>
            </a:r>
          </a:p>
        </p:txBody>
      </p:sp>
    </p:spTree>
    <p:extLst>
      <p:ext uri="{BB962C8B-B14F-4D97-AF65-F5344CB8AC3E}">
        <p14:creationId xmlns:p14="http://schemas.microsoft.com/office/powerpoint/2010/main" val="11405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EDEF-1AFB-4C7D-DAEE-0EC8011E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862" y="615988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16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A1F1-D0C4-4B94-239D-0463B59E18DA}"/>
              </a:ext>
            </a:extLst>
          </p:cNvPr>
          <p:cNvSpPr txBox="1"/>
          <p:nvPr/>
        </p:nvSpPr>
        <p:spPr>
          <a:xfrm>
            <a:off x="228600" y="763071"/>
            <a:ext cx="95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AAF22-AE2F-F3D0-1817-1823F32BE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88" y="309906"/>
            <a:ext cx="7054120" cy="31061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5FC32-FF50-3C20-D3A5-FC81E3523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7" y="3686557"/>
            <a:ext cx="5713095" cy="2838450"/>
          </a:xfrm>
          <a:prstGeom prst="rect">
            <a:avLst/>
          </a:prstGeom>
        </p:spPr>
      </p:pic>
      <p:sp>
        <p:nvSpPr>
          <p:cNvPr id="9" name="Cloud Callout 4">
            <a:extLst>
              <a:ext uri="{FF2B5EF4-FFF2-40B4-BE49-F238E27FC236}">
                <a16:creationId xmlns:a16="http://schemas.microsoft.com/office/drawing/2014/main" id="{32761BE1-DBC6-B732-A4E6-3C8E4C056194}"/>
              </a:ext>
            </a:extLst>
          </p:cNvPr>
          <p:cNvSpPr/>
          <p:nvPr/>
        </p:nvSpPr>
        <p:spPr>
          <a:xfrm>
            <a:off x="8349154" y="776634"/>
            <a:ext cx="3340587" cy="1738068"/>
          </a:xfrm>
          <a:prstGeom prst="cloudCallout">
            <a:avLst/>
          </a:prstGeom>
          <a:solidFill>
            <a:sysClr val="window" lastClr="FFFFFF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00" dirty="0"/>
              <a:t>Search for desired t-shirt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4AB5E-D39E-14A3-0FE9-EAAD4ED9FE1E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406D1-FE9B-722A-8A92-539E7B06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2" name="Pentagon 11">
            <a:extLst>
              <a:ext uri="{FF2B5EF4-FFF2-40B4-BE49-F238E27FC236}">
                <a16:creationId xmlns:a16="http://schemas.microsoft.com/office/drawing/2014/main" id="{4DB9C81A-E20B-0B84-72C2-10B6860767C9}"/>
              </a:ext>
            </a:extLst>
          </p:cNvPr>
          <p:cNvSpPr/>
          <p:nvPr/>
        </p:nvSpPr>
        <p:spPr>
          <a:xfrm>
            <a:off x="1249788" y="4070959"/>
            <a:ext cx="3234530" cy="86429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18D32-3C2D-5807-49CC-DD2258FDEE3D}"/>
              </a:ext>
            </a:extLst>
          </p:cNvPr>
          <p:cNvSpPr txBox="1"/>
          <p:nvPr/>
        </p:nvSpPr>
        <p:spPr>
          <a:xfrm>
            <a:off x="1365337" y="4221271"/>
            <a:ext cx="278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some t-shirts by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13FA9-52B7-9D9B-208A-0376FB05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128400"/>
            <a:ext cx="6410084" cy="46152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27D1AE-D56E-59D7-BBD8-11F68B0B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19" y="643467"/>
            <a:ext cx="3462452" cy="247565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D0F92F-0440-A810-28C6-7297033B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32" y="3748194"/>
            <a:ext cx="3456827" cy="2471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5806-DA76-48E6-A5B9-F4420DE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663" y="6330547"/>
            <a:ext cx="81571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D82112C3-93CA-4A7E-9EB9-24B60FC1AFD7}" type="slidenum">
              <a:rPr lang="en-US" sz="4000" b="1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23D04-57AE-24D9-54C5-A44DF4FDE4C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DAA42-377D-0994-4AC5-6629C0F0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54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CB37-31C1-5ACF-2978-667A6EF8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555" y="6140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5346A-6239-63DA-78D9-FCDF6B820BE8}"/>
              </a:ext>
            </a:extLst>
          </p:cNvPr>
          <p:cNvSpPr txBox="1"/>
          <p:nvPr/>
        </p:nvSpPr>
        <p:spPr>
          <a:xfrm>
            <a:off x="564653" y="804543"/>
            <a:ext cx="1237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7C291-4D05-B1D7-84E2-AF91D0B3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40" y="791646"/>
            <a:ext cx="6937444" cy="509971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73BE3-FF34-351F-2139-1BECD04D20B7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74F6B-CA85-E396-3B03-55F10C9E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0"/>
            <a:ext cx="942975" cy="871328"/>
          </a:xfrm>
          <a:prstGeom prst="rect">
            <a:avLst/>
          </a:prstGeom>
        </p:spPr>
      </p:pic>
      <p:sp>
        <p:nvSpPr>
          <p:cNvPr id="3" name="Horizontal Scroll 2">
            <a:extLst>
              <a:ext uri="{FF2B5EF4-FFF2-40B4-BE49-F238E27FC236}">
                <a16:creationId xmlns:a16="http://schemas.microsoft.com/office/drawing/2014/main" id="{22918FDB-5912-2317-5B99-357052AABBC6}"/>
              </a:ext>
            </a:extLst>
          </p:cNvPr>
          <p:cNvSpPr/>
          <p:nvPr/>
        </p:nvSpPr>
        <p:spPr>
          <a:xfrm>
            <a:off x="458105" y="2102923"/>
            <a:ext cx="3514870" cy="280251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0221-08E9-E110-3490-8A879D581D89}"/>
              </a:ext>
            </a:extLst>
          </p:cNvPr>
          <p:cNvSpPr txBox="1"/>
          <p:nvPr/>
        </p:nvSpPr>
        <p:spPr>
          <a:xfrm>
            <a:off x="898586" y="2575597"/>
            <a:ext cx="28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User can modify their choice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Selects  t-shirts by clicking the “Order” button</a:t>
            </a:r>
          </a:p>
        </p:txBody>
      </p:sp>
    </p:spTree>
    <p:extLst>
      <p:ext uri="{BB962C8B-B14F-4D97-AF65-F5344CB8AC3E}">
        <p14:creationId xmlns:p14="http://schemas.microsoft.com/office/powerpoint/2010/main" val="28037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882E-6A64-8AE7-BDD8-C977A999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299" y="6204461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8D676-A3EE-B45F-D30F-F0F1CE90C8AE}"/>
              </a:ext>
            </a:extLst>
          </p:cNvPr>
          <p:cNvSpPr txBox="1"/>
          <p:nvPr/>
        </p:nvSpPr>
        <p:spPr>
          <a:xfrm>
            <a:off x="4182880" y="512108"/>
            <a:ext cx="334218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Dependencies: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68FE3-DBC1-6A11-DE1B-2BABB68BB726}"/>
              </a:ext>
            </a:extLst>
          </p:cNvPr>
          <p:cNvSpPr txBox="1"/>
          <p:nvPr/>
        </p:nvSpPr>
        <p:spPr>
          <a:xfrm>
            <a:off x="1678899" y="1782970"/>
            <a:ext cx="7762874" cy="112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PyCharm: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T-Shirt Stock Management System (TSMS) is built on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framework. So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is needed to run this system properly.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31416-B889-5A04-9DDC-29BC1E1A138F}"/>
              </a:ext>
            </a:extLst>
          </p:cNvPr>
          <p:cNvSpPr txBox="1"/>
          <p:nvPr/>
        </p:nvSpPr>
        <p:spPr>
          <a:xfrm>
            <a:off x="1678899" y="3553846"/>
            <a:ext cx="7829549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XAMPP: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system use MySQL database. So XAMPP is must be needed to run the system properly.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61694-77CB-24A9-5A36-BCB968A4D92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EA8E1-8FC7-9669-0AB3-AF182FC7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788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4E7DB-DF4B-A6FF-AE15-3372245E3B79}"/>
              </a:ext>
            </a:extLst>
          </p:cNvPr>
          <p:cNvSpPr txBox="1"/>
          <p:nvPr/>
        </p:nvSpPr>
        <p:spPr>
          <a:xfrm>
            <a:off x="1238439" y="5040271"/>
            <a:ext cx="270325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Nayan Sarkar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20201126010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6AA23-275D-9295-BC77-C3626398DE0D}"/>
              </a:ext>
            </a:extLst>
          </p:cNvPr>
          <p:cNvSpPr txBox="1"/>
          <p:nvPr/>
        </p:nvSpPr>
        <p:spPr>
          <a:xfrm>
            <a:off x="4703238" y="5040271"/>
            <a:ext cx="31358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Moupia Mazumder Mou 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20201146010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544B2-9687-8955-8AC4-D5ECD961B957}"/>
              </a:ext>
            </a:extLst>
          </p:cNvPr>
          <p:cNvSpPr txBox="1"/>
          <p:nvPr/>
        </p:nvSpPr>
        <p:spPr>
          <a:xfrm>
            <a:off x="8105819" y="4988807"/>
            <a:ext cx="34042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Asmaul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20201157010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 Khulna, Bangladesh</a:t>
            </a:r>
          </a:p>
        </p:txBody>
      </p:sp>
      <p:pic>
        <p:nvPicPr>
          <p:cNvPr id="7" name="Picture 6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15E85AA2-9100-E0AB-861F-BF537C6B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5" y="3436952"/>
            <a:ext cx="1054608" cy="1508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2" descr="No description available.">
            <a:extLst>
              <a:ext uri="{FF2B5EF4-FFF2-40B4-BE49-F238E27FC236}">
                <a16:creationId xmlns:a16="http://schemas.microsoft.com/office/drawing/2014/main" id="{F5B8F8AA-CFC2-9C6B-1195-2F6AE2BE4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b="10315"/>
          <a:stretch/>
        </p:blipFill>
        <p:spPr bwMode="auto">
          <a:xfrm>
            <a:off x="5329727" y="3336368"/>
            <a:ext cx="1197980" cy="1610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C48DA6-E0A8-1F52-548D-8FE7D50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0148" y="6214029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49668-BFA5-FE66-2063-35BA0DF0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646" y="301370"/>
            <a:ext cx="3763081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Team Name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NWU_TSMS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Details Of Team Members</a:t>
            </a:r>
            <a:endParaRPr lang="en-US" sz="2400" b="1" dirty="0">
              <a:solidFill>
                <a:srgbClr val="00B0F0"/>
              </a:solidFill>
              <a:latin typeface="Calisto MT" panose="0204060305050503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AA396-8AA4-CF56-6030-C49E6845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27F02-17F7-49A2-0E5E-BAA29A798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5" y="3336368"/>
            <a:ext cx="1107708" cy="1609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12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DAEE-EDB1-35B1-4708-2B3F00A4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9168" y="6191264"/>
            <a:ext cx="98805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20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F7E21-0C96-8481-F577-C40D392DD486}"/>
              </a:ext>
            </a:extLst>
          </p:cNvPr>
          <p:cNvSpPr txBox="1"/>
          <p:nvPr/>
        </p:nvSpPr>
        <p:spPr>
          <a:xfrm>
            <a:off x="3928370" y="468131"/>
            <a:ext cx="2534574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AA83-2ADC-5734-168A-239E22181BA4}"/>
              </a:ext>
            </a:extLst>
          </p:cNvPr>
          <p:cNvSpPr txBox="1"/>
          <p:nvPr/>
        </p:nvSpPr>
        <p:spPr>
          <a:xfrm>
            <a:off x="989860" y="2459504"/>
            <a:ext cx="8766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and 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for individuals and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be able to find what they are looking</a:t>
            </a:r>
          </a:p>
        </p:txBody>
      </p:sp>
    </p:spTree>
    <p:extLst>
      <p:ext uri="{BB962C8B-B14F-4D97-AF65-F5344CB8AC3E}">
        <p14:creationId xmlns:p14="http://schemas.microsoft.com/office/powerpoint/2010/main" val="32565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45ED7-32E6-6A97-74EA-FC10791B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87" y="615035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21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F1788-9168-13F5-C616-D7B25759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2" y="486348"/>
            <a:ext cx="7797460" cy="584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0074A-8655-245A-B4BC-E6B855E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3"/>
            <a:ext cx="1249788" cy="1024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98158-1A40-3B6B-8A8C-804E2842942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2869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CB7DC9-DA17-5092-0F2A-7C10C7156ED2}"/>
              </a:ext>
            </a:extLst>
          </p:cNvPr>
          <p:cNvSpPr txBox="1"/>
          <p:nvPr/>
        </p:nvSpPr>
        <p:spPr>
          <a:xfrm>
            <a:off x="869441" y="914853"/>
            <a:ext cx="4092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07703-7E75-36DC-D168-F1C0970A1D7D}"/>
              </a:ext>
            </a:extLst>
          </p:cNvPr>
          <p:cNvSpPr txBox="1"/>
          <p:nvPr/>
        </p:nvSpPr>
        <p:spPr>
          <a:xfrm>
            <a:off x="1003569" y="2469795"/>
            <a:ext cx="38240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9161F-4FED-7CFE-491E-8FECB51706B6}"/>
              </a:ext>
            </a:extLst>
          </p:cNvPr>
          <p:cNvSpPr txBox="1"/>
          <p:nvPr/>
        </p:nvSpPr>
        <p:spPr>
          <a:xfrm>
            <a:off x="1003569" y="3388739"/>
            <a:ext cx="3191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Objectives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027B-8672-C982-0F5F-2060FCAEAA77}"/>
              </a:ext>
            </a:extLst>
          </p:cNvPr>
          <p:cNvSpPr txBox="1"/>
          <p:nvPr/>
        </p:nvSpPr>
        <p:spPr>
          <a:xfrm>
            <a:off x="1003569" y="4282470"/>
            <a:ext cx="5502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Entity Relationship Diagram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241B0-8397-3971-DB39-679935C944DA}"/>
              </a:ext>
            </a:extLst>
          </p:cNvPr>
          <p:cNvSpPr txBox="1"/>
          <p:nvPr/>
        </p:nvSpPr>
        <p:spPr>
          <a:xfrm>
            <a:off x="1003569" y="5132134"/>
            <a:ext cx="36524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Site Tree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9C622-7840-033C-394C-C5A0A99AC39A}"/>
              </a:ext>
            </a:extLst>
          </p:cNvPr>
          <p:cNvSpPr txBox="1"/>
          <p:nvPr/>
        </p:nvSpPr>
        <p:spPr>
          <a:xfrm>
            <a:off x="6506231" y="2422192"/>
            <a:ext cx="248611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Description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47962-D604-5D8D-FBE7-22D7DA570242}"/>
              </a:ext>
            </a:extLst>
          </p:cNvPr>
          <p:cNvSpPr txBox="1"/>
          <p:nvPr/>
        </p:nvSpPr>
        <p:spPr>
          <a:xfrm>
            <a:off x="6506231" y="3190382"/>
            <a:ext cx="292519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Panel</a:t>
            </a:r>
            <a:endParaRPr lang="en-US" sz="3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A48B-D809-B45D-F457-BE7578D72BD1}"/>
              </a:ext>
            </a:extLst>
          </p:cNvPr>
          <p:cNvSpPr txBox="1"/>
          <p:nvPr/>
        </p:nvSpPr>
        <p:spPr>
          <a:xfrm>
            <a:off x="6506231" y="3988594"/>
            <a:ext cx="26474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Mode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89386-0009-3631-33A1-7FA00B51E881}"/>
              </a:ext>
            </a:extLst>
          </p:cNvPr>
          <p:cNvSpPr txBox="1"/>
          <p:nvPr/>
        </p:nvSpPr>
        <p:spPr>
          <a:xfrm>
            <a:off x="6506231" y="4820560"/>
            <a:ext cx="312457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Dependencies</a:t>
            </a:r>
            <a:endParaRPr lang="en-US" sz="300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32DCD93-67A4-01AD-DCDA-4623C47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559" y="618850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3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9203E-35C0-829A-20B3-6C0D3C0E15DD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0771D-0819-16EF-5C19-E2A0E0F0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36C9-4445-D026-DB43-5906687F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772" y="610157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4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F23F2-BF33-131E-5B92-53D83E3218AB}"/>
              </a:ext>
            </a:extLst>
          </p:cNvPr>
          <p:cNvSpPr txBox="1"/>
          <p:nvPr/>
        </p:nvSpPr>
        <p:spPr>
          <a:xfrm>
            <a:off x="974361" y="337104"/>
            <a:ext cx="3167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FF56-4F06-79FA-B54E-C9A404272B76}"/>
              </a:ext>
            </a:extLst>
          </p:cNvPr>
          <p:cNvSpPr txBox="1"/>
          <p:nvPr/>
        </p:nvSpPr>
        <p:spPr>
          <a:xfrm>
            <a:off x="974361" y="1141819"/>
            <a:ext cx="9413823" cy="508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management system is software developed with PyCharm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to handle the basic functions of a t-shirt store.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keeps a track of add product, show product, search product, update and delete product, order product to the website.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helps to provide information on any product present in the shop to the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D4C14-CFB4-8B1A-0997-AD5524526F7F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40EFE-BE9D-6964-30A5-72ACEC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49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50A8-A4A9-E18D-7663-9871EEA7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101" y="6132139"/>
            <a:ext cx="74016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5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6255E-DA70-709A-2353-BFC6F3C42FEC}"/>
              </a:ext>
            </a:extLst>
          </p:cNvPr>
          <p:cNvSpPr txBox="1"/>
          <p:nvPr/>
        </p:nvSpPr>
        <p:spPr>
          <a:xfrm>
            <a:off x="1469218" y="619997"/>
            <a:ext cx="344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bjectives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826B6-B537-9F32-E8D6-35584072ABA9}"/>
              </a:ext>
            </a:extLst>
          </p:cNvPr>
          <p:cNvSpPr txBox="1"/>
          <p:nvPr/>
        </p:nvSpPr>
        <p:spPr>
          <a:xfrm>
            <a:off x="1177278" y="2194949"/>
            <a:ext cx="6718177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make it easy for the customers.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convenience of shopping at home.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Simplify order system.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Build Digital shop infrastructure.</a:t>
            </a: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Managing multiple users in different shops.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5E21E-5626-CD21-A348-A6411C3CF7C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B494-03C3-315B-E42F-238520A0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7BC1E-85B8-E824-9794-AF2A1739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3981" y="6146293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6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0D9A2-4A37-523D-8064-F85C372F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6" y="529198"/>
            <a:ext cx="4603432" cy="6154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8325-907D-FC98-31DA-6C5D4F1626FD}"/>
              </a:ext>
            </a:extLst>
          </p:cNvPr>
          <p:cNvSpPr txBox="1"/>
          <p:nvPr/>
        </p:nvSpPr>
        <p:spPr>
          <a:xfrm>
            <a:off x="2688206" y="-96333"/>
            <a:ext cx="5166640" cy="62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Entity Relationship Diagram: 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5243B-0225-8597-892C-D58246801586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A4BC7-3080-AEEF-267A-0BC32CC8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E21C-6893-28F9-A324-8F405FD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932" y="6105301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7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F03C6-8848-71D9-26F6-D69183CE5F9E}"/>
              </a:ext>
            </a:extLst>
          </p:cNvPr>
          <p:cNvSpPr txBox="1"/>
          <p:nvPr/>
        </p:nvSpPr>
        <p:spPr>
          <a:xfrm>
            <a:off x="4478314" y="24150"/>
            <a:ext cx="228822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 Tree: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FB963-D808-D8AE-EC33-DC6BEB6C76D3}"/>
              </a:ext>
            </a:extLst>
          </p:cNvPr>
          <p:cNvCxnSpPr>
            <a:cxnSpLocks/>
          </p:cNvCxnSpPr>
          <p:nvPr/>
        </p:nvCxnSpPr>
        <p:spPr>
          <a:xfrm>
            <a:off x="5827712" y="1495425"/>
            <a:ext cx="0" cy="38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0CC5C7-E55D-1F2D-B835-5B93782D479E}"/>
              </a:ext>
            </a:extLst>
          </p:cNvPr>
          <p:cNvCxnSpPr>
            <a:cxnSpLocks/>
          </p:cNvCxnSpPr>
          <p:nvPr/>
        </p:nvCxnSpPr>
        <p:spPr>
          <a:xfrm flipV="1">
            <a:off x="3364547" y="1864107"/>
            <a:ext cx="4747260" cy="2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F5FB8A-5707-7DDB-3887-DF492036C903}"/>
              </a:ext>
            </a:extLst>
          </p:cNvPr>
          <p:cNvCxnSpPr>
            <a:cxnSpLocks/>
          </p:cNvCxnSpPr>
          <p:nvPr/>
        </p:nvCxnSpPr>
        <p:spPr>
          <a:xfrm>
            <a:off x="3367087" y="1890777"/>
            <a:ext cx="0" cy="5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66BC9-8AEA-217E-266C-1743F2AD419C}"/>
              </a:ext>
            </a:extLst>
          </p:cNvPr>
          <p:cNvCxnSpPr>
            <a:cxnSpLocks/>
          </p:cNvCxnSpPr>
          <p:nvPr/>
        </p:nvCxnSpPr>
        <p:spPr>
          <a:xfrm flipH="1">
            <a:off x="8092757" y="1863472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4ECAE-7F3B-2872-F5AF-89488DEB9CB4}"/>
              </a:ext>
            </a:extLst>
          </p:cNvPr>
          <p:cNvSpPr/>
          <p:nvPr/>
        </p:nvSpPr>
        <p:spPr>
          <a:xfrm>
            <a:off x="2836227" y="2449578"/>
            <a:ext cx="878979" cy="323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A240A-1954-724C-D46F-E4B1BEA0E430}"/>
              </a:ext>
            </a:extLst>
          </p:cNvPr>
          <p:cNvSpPr/>
          <p:nvPr/>
        </p:nvSpPr>
        <p:spPr>
          <a:xfrm>
            <a:off x="7725092" y="2438148"/>
            <a:ext cx="621028" cy="334644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EE9F7-B8A6-3929-10D3-784C9560F827}"/>
              </a:ext>
            </a:extLst>
          </p:cNvPr>
          <p:cNvCxnSpPr>
            <a:cxnSpLocks/>
          </p:cNvCxnSpPr>
          <p:nvPr/>
        </p:nvCxnSpPr>
        <p:spPr>
          <a:xfrm flipH="1">
            <a:off x="2931477" y="3249588"/>
            <a:ext cx="24910" cy="318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B81BFB-6D9F-4E04-305F-71263C83BAAA}"/>
              </a:ext>
            </a:extLst>
          </p:cNvPr>
          <p:cNvCxnSpPr>
            <a:cxnSpLocks/>
          </p:cNvCxnSpPr>
          <p:nvPr/>
        </p:nvCxnSpPr>
        <p:spPr>
          <a:xfrm>
            <a:off x="2958147" y="3249588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142AF-7984-4593-B835-121235C5D03A}"/>
              </a:ext>
            </a:extLst>
          </p:cNvPr>
          <p:cNvCxnSpPr>
            <a:cxnSpLocks/>
          </p:cNvCxnSpPr>
          <p:nvPr/>
        </p:nvCxnSpPr>
        <p:spPr>
          <a:xfrm>
            <a:off x="2958147" y="3856140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54509-FC56-6755-2F2A-37662E0C1498}"/>
              </a:ext>
            </a:extLst>
          </p:cNvPr>
          <p:cNvCxnSpPr>
            <a:cxnSpLocks/>
          </p:cNvCxnSpPr>
          <p:nvPr/>
        </p:nvCxnSpPr>
        <p:spPr>
          <a:xfrm>
            <a:off x="2971482" y="45002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8D3259-06FE-6BE6-2682-1F6B08DDD4FD}"/>
              </a:ext>
            </a:extLst>
          </p:cNvPr>
          <p:cNvCxnSpPr>
            <a:cxnSpLocks/>
          </p:cNvCxnSpPr>
          <p:nvPr/>
        </p:nvCxnSpPr>
        <p:spPr>
          <a:xfrm>
            <a:off x="2957512" y="514948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36758-1FB3-BB72-8A30-E9E95BF77B3E}"/>
              </a:ext>
            </a:extLst>
          </p:cNvPr>
          <p:cNvCxnSpPr>
            <a:cxnSpLocks/>
          </p:cNvCxnSpPr>
          <p:nvPr/>
        </p:nvCxnSpPr>
        <p:spPr>
          <a:xfrm>
            <a:off x="2931477" y="64391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99414-6A50-A1EF-6481-5939D7AC1981}"/>
              </a:ext>
            </a:extLst>
          </p:cNvPr>
          <p:cNvCxnSpPr>
            <a:cxnSpLocks/>
          </p:cNvCxnSpPr>
          <p:nvPr/>
        </p:nvCxnSpPr>
        <p:spPr>
          <a:xfrm>
            <a:off x="2944812" y="578800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CA4795-1867-BFC4-8298-AE67B38370D2}"/>
              </a:ext>
            </a:extLst>
          </p:cNvPr>
          <p:cNvSpPr/>
          <p:nvPr/>
        </p:nvSpPr>
        <p:spPr>
          <a:xfrm>
            <a:off x="3408362" y="3130053"/>
            <a:ext cx="831435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A23322-2F40-AC8B-75D1-C87349B235F2}"/>
              </a:ext>
            </a:extLst>
          </p:cNvPr>
          <p:cNvSpPr/>
          <p:nvPr/>
        </p:nvSpPr>
        <p:spPr>
          <a:xfrm>
            <a:off x="3422333" y="3730286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09F948-BCA9-37DE-8835-966513F86993}"/>
              </a:ext>
            </a:extLst>
          </p:cNvPr>
          <p:cNvSpPr/>
          <p:nvPr/>
        </p:nvSpPr>
        <p:spPr>
          <a:xfrm>
            <a:off x="3422332" y="4370578"/>
            <a:ext cx="819273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0B0561-8E2B-CA78-F92E-B169072243C8}"/>
              </a:ext>
            </a:extLst>
          </p:cNvPr>
          <p:cNvSpPr/>
          <p:nvPr/>
        </p:nvSpPr>
        <p:spPr>
          <a:xfrm>
            <a:off x="3422333" y="5027517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6EE482-85C9-6154-10AC-F7A3429CDEAF}"/>
              </a:ext>
            </a:extLst>
          </p:cNvPr>
          <p:cNvSpPr/>
          <p:nvPr/>
        </p:nvSpPr>
        <p:spPr>
          <a:xfrm>
            <a:off x="3381692" y="5660910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304DD3-FE63-FDED-8BE3-F799D80A0077}"/>
              </a:ext>
            </a:extLst>
          </p:cNvPr>
          <p:cNvSpPr/>
          <p:nvPr/>
        </p:nvSpPr>
        <p:spPr>
          <a:xfrm>
            <a:off x="3408997" y="6287864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1DE693-8C9D-1E7A-72A1-6642B17D2592}"/>
              </a:ext>
            </a:extLst>
          </p:cNvPr>
          <p:cNvSpPr/>
          <p:nvPr/>
        </p:nvSpPr>
        <p:spPr>
          <a:xfrm>
            <a:off x="8178948" y="2987214"/>
            <a:ext cx="987352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C3C254-2B0E-5585-5B26-7F7DAC79BF20}"/>
              </a:ext>
            </a:extLst>
          </p:cNvPr>
          <p:cNvSpPr/>
          <p:nvPr/>
        </p:nvSpPr>
        <p:spPr>
          <a:xfrm>
            <a:off x="8192577" y="3593766"/>
            <a:ext cx="97438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5D4F3F-17E8-4422-6F0B-B81C3331CD20}"/>
              </a:ext>
            </a:extLst>
          </p:cNvPr>
          <p:cNvSpPr/>
          <p:nvPr/>
        </p:nvSpPr>
        <p:spPr>
          <a:xfrm>
            <a:off x="8192577" y="4209553"/>
            <a:ext cx="97497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C740F6A-07BB-5E7E-CC85-A171B09C3805}"/>
              </a:ext>
            </a:extLst>
          </p:cNvPr>
          <p:cNvSpPr/>
          <p:nvPr/>
        </p:nvSpPr>
        <p:spPr>
          <a:xfrm>
            <a:off x="8205326" y="4772567"/>
            <a:ext cx="934596" cy="4266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PRODUCTS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5C5E9C2-EA5E-D299-55A7-4FB80DC2845E}"/>
              </a:ext>
            </a:extLst>
          </p:cNvPr>
          <p:cNvSpPr/>
          <p:nvPr/>
        </p:nvSpPr>
        <p:spPr>
          <a:xfrm>
            <a:off x="8209660" y="5539997"/>
            <a:ext cx="999731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F2EA1F7-A3D9-C173-84B8-347B4E57BF35}"/>
              </a:ext>
            </a:extLst>
          </p:cNvPr>
          <p:cNvCxnSpPr>
            <a:cxnSpLocks/>
          </p:cNvCxnSpPr>
          <p:nvPr/>
        </p:nvCxnSpPr>
        <p:spPr>
          <a:xfrm flipH="1">
            <a:off x="7686968" y="3098339"/>
            <a:ext cx="11575" cy="253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D84F83-8EBD-25C8-516A-BA515D611961}"/>
              </a:ext>
            </a:extLst>
          </p:cNvPr>
          <p:cNvCxnSpPr>
            <a:cxnSpLocks/>
          </p:cNvCxnSpPr>
          <p:nvPr/>
        </p:nvCxnSpPr>
        <p:spPr>
          <a:xfrm>
            <a:off x="7700303" y="3098339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8966922-CD94-5899-4A19-F7DF5B470D1F}"/>
              </a:ext>
            </a:extLst>
          </p:cNvPr>
          <p:cNvCxnSpPr>
            <a:cxnSpLocks/>
          </p:cNvCxnSpPr>
          <p:nvPr/>
        </p:nvCxnSpPr>
        <p:spPr>
          <a:xfrm>
            <a:off x="7700303" y="3704891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9E93FB3-06A7-A224-8C79-EA4C48995C06}"/>
              </a:ext>
            </a:extLst>
          </p:cNvPr>
          <p:cNvCxnSpPr>
            <a:cxnSpLocks/>
          </p:cNvCxnSpPr>
          <p:nvPr/>
        </p:nvCxnSpPr>
        <p:spPr>
          <a:xfrm>
            <a:off x="7713638" y="434896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48F0CB-561E-4060-429D-0B8BC5A8F7CB}"/>
              </a:ext>
            </a:extLst>
          </p:cNvPr>
          <p:cNvCxnSpPr>
            <a:cxnSpLocks/>
          </p:cNvCxnSpPr>
          <p:nvPr/>
        </p:nvCxnSpPr>
        <p:spPr>
          <a:xfrm>
            <a:off x="7699668" y="499823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F758CF0-1327-41C6-0A15-3DAF7ADE7C56}"/>
              </a:ext>
            </a:extLst>
          </p:cNvPr>
          <p:cNvCxnSpPr>
            <a:cxnSpLocks/>
          </p:cNvCxnSpPr>
          <p:nvPr/>
        </p:nvCxnSpPr>
        <p:spPr>
          <a:xfrm>
            <a:off x="7686968" y="5636756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E8EBD26-7DCD-791D-9AEA-60F48E08B276}"/>
              </a:ext>
            </a:extLst>
          </p:cNvPr>
          <p:cNvCxnSpPr>
            <a:cxnSpLocks/>
          </p:cNvCxnSpPr>
          <p:nvPr/>
        </p:nvCxnSpPr>
        <p:spPr>
          <a:xfrm>
            <a:off x="3160712" y="2772792"/>
            <a:ext cx="0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EC2345B-A41E-67A8-7F5E-21C0146A5B40}"/>
              </a:ext>
            </a:extLst>
          </p:cNvPr>
          <p:cNvCxnSpPr>
            <a:cxnSpLocks/>
          </p:cNvCxnSpPr>
          <p:nvPr/>
        </p:nvCxnSpPr>
        <p:spPr>
          <a:xfrm>
            <a:off x="7875587" y="2784133"/>
            <a:ext cx="0" cy="31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16CDB5F-4C50-CE90-6DB9-F629C918EBE2}"/>
              </a:ext>
            </a:extLst>
          </p:cNvPr>
          <p:cNvSpPr txBox="1"/>
          <p:nvPr/>
        </p:nvSpPr>
        <p:spPr>
          <a:xfrm>
            <a:off x="2971482" y="1038231"/>
            <a:ext cx="6019093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Stock Management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642367-E761-3F8D-1883-CFF51DD4EF38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83AB9-736F-A330-41D2-914953DF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94F2-41D9-FB2B-01BE-90E5360F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37" y="61694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60624-E829-88B7-A0E8-F58BCAAC4D9D}"/>
              </a:ext>
            </a:extLst>
          </p:cNvPr>
          <p:cNvSpPr txBox="1"/>
          <p:nvPr/>
        </p:nvSpPr>
        <p:spPr>
          <a:xfrm>
            <a:off x="3841243" y="360587"/>
            <a:ext cx="2667625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0599-4511-C7DC-8DAA-869D22BA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132113"/>
            <a:ext cx="7187811" cy="453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9958-8886-5A1F-6B15-8ECEC30C447A}"/>
              </a:ext>
            </a:extLst>
          </p:cNvPr>
          <p:cNvSpPr txBox="1"/>
          <p:nvPr/>
        </p:nvSpPr>
        <p:spPr>
          <a:xfrm>
            <a:off x="1976517" y="5981631"/>
            <a:ext cx="5533555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home page of our online T-shirt store.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E3AC2-5243-7F24-BE05-1057CB27FC3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535E2-65D7-E9F8-1340-A95F6DB5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FFFF2-7C8B-9A42-CD5F-DA48EB9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092" y="6234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5BE3E-A504-5AAA-0D3E-C1D90AF03A20}"/>
              </a:ext>
            </a:extLst>
          </p:cNvPr>
          <p:cNvSpPr txBox="1"/>
          <p:nvPr/>
        </p:nvSpPr>
        <p:spPr>
          <a:xfrm>
            <a:off x="304800" y="734496"/>
            <a:ext cx="1085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963D9-A79C-AA59-70F9-9FB0529E3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557078"/>
            <a:ext cx="5525122" cy="327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DBF73-FBDF-EA3A-9B02-70D372F1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82" y="3972437"/>
            <a:ext cx="5731510" cy="269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73E8F-4939-614F-D948-9B430253BE1B}"/>
              </a:ext>
            </a:extLst>
          </p:cNvPr>
          <p:cNvSpPr txBox="1"/>
          <p:nvPr/>
        </p:nvSpPr>
        <p:spPr>
          <a:xfrm>
            <a:off x="7403646" y="1714678"/>
            <a:ext cx="361412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login into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FCADA-2D02-6E1B-B73A-07349DCE1D64}"/>
              </a:ext>
            </a:extLst>
          </p:cNvPr>
          <p:cNvSpPr txBox="1"/>
          <p:nvPr/>
        </p:nvSpPr>
        <p:spPr>
          <a:xfrm>
            <a:off x="1390650" y="4993259"/>
            <a:ext cx="3921645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login, the admin will view this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FD9F-FF05-30C0-B336-FEEC7489D2B2}"/>
              </a:ext>
            </a:extLst>
          </p:cNvPr>
          <p:cNvSpPr txBox="1"/>
          <p:nvPr/>
        </p:nvSpPr>
        <p:spPr>
          <a:xfrm>
            <a:off x="112428" y="1739913"/>
            <a:ext cx="2123607" cy="111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 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E6C1B-9D17-7C44-2747-83D15E58879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12607-5D21-09E8-741D-B69DD97A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7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360</TotalTime>
  <Words>543</Words>
  <Application>Microsoft Office PowerPoint</Application>
  <PresentationFormat>Widescreen</PresentationFormat>
  <Paragraphs>134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Bell MT</vt:lpstr>
      <vt:lpstr>Calibri</vt:lpstr>
      <vt:lpstr>Calisto MT</vt:lpstr>
      <vt:lpstr>Constantia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Sarkar Nayan</dc:creator>
  <cp:lastModifiedBy>Sarkar Nayan</cp:lastModifiedBy>
  <cp:revision>167</cp:revision>
  <dcterms:created xsi:type="dcterms:W3CDTF">2022-08-21T05:48:26Z</dcterms:created>
  <dcterms:modified xsi:type="dcterms:W3CDTF">2022-08-22T18:10:35Z</dcterms:modified>
</cp:coreProperties>
</file>